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80" r:id="rId3"/>
    <p:sldId id="259" r:id="rId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17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F6B"/>
    <a:srgbClr val="1E1E4D"/>
    <a:srgbClr val="462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9" autoAdjust="0"/>
    <p:restoredTop sz="94660"/>
  </p:normalViewPr>
  <p:slideViewPr>
    <p:cSldViewPr snapToGrid="0" snapToObjects="1">
      <p:cViewPr varScale="1">
        <p:scale>
          <a:sx n="158" d="100"/>
          <a:sy n="158" d="100"/>
        </p:scale>
        <p:origin x="-2232" y="-84"/>
      </p:cViewPr>
      <p:guideLst>
        <p:guide orient="horz" pos="2160"/>
        <p:guide pos="17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B4EA-20FA-744A-8ADA-40883F1F881E}" type="datetimeFigureOut">
              <a:rPr lang="nl-NL" smtClean="0"/>
              <a:t>1-6-2016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3E8-3AA1-694C-843B-59DD693E4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69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B4EA-20FA-744A-8ADA-40883F1F881E}" type="datetimeFigureOut">
              <a:rPr lang="nl-NL" smtClean="0"/>
              <a:t>1-6-2016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3E8-3AA1-694C-843B-59DD693E4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21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B4EA-20FA-744A-8ADA-40883F1F881E}" type="datetimeFigureOut">
              <a:rPr lang="nl-NL" smtClean="0"/>
              <a:t>1-6-2016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3E8-3AA1-694C-843B-59DD693E4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08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B4EA-20FA-744A-8ADA-40883F1F881E}" type="datetimeFigureOut">
              <a:rPr lang="nl-NL" smtClean="0"/>
              <a:t>1-6-2016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3E8-3AA1-694C-843B-59DD693E4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50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B4EA-20FA-744A-8ADA-40883F1F881E}" type="datetimeFigureOut">
              <a:rPr lang="nl-NL" smtClean="0"/>
              <a:t>1-6-2016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3E8-3AA1-694C-843B-59DD693E4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82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B4EA-20FA-744A-8ADA-40883F1F881E}" type="datetimeFigureOut">
              <a:rPr lang="nl-NL" smtClean="0"/>
              <a:t>1-6-2016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3E8-3AA1-694C-843B-59DD693E4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11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B4EA-20FA-744A-8ADA-40883F1F881E}" type="datetimeFigureOut">
              <a:rPr lang="nl-NL" smtClean="0"/>
              <a:t>1-6-2016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3E8-3AA1-694C-843B-59DD693E4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3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B4EA-20FA-744A-8ADA-40883F1F881E}" type="datetimeFigureOut">
              <a:rPr lang="nl-NL" smtClean="0"/>
              <a:t>1-6-2016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3E8-3AA1-694C-843B-59DD693E4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21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B4EA-20FA-744A-8ADA-40883F1F881E}" type="datetimeFigureOut">
              <a:rPr lang="nl-NL" smtClean="0"/>
              <a:t>1-6-2016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3E8-3AA1-694C-843B-59DD693E4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90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B4EA-20FA-744A-8ADA-40883F1F881E}" type="datetimeFigureOut">
              <a:rPr lang="nl-NL" smtClean="0"/>
              <a:t>1-6-2016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3E8-3AA1-694C-843B-59DD693E4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12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B4EA-20FA-744A-8ADA-40883F1F881E}" type="datetimeFigureOut">
              <a:rPr lang="nl-NL" smtClean="0"/>
              <a:t>1-6-2016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3E8-3AA1-694C-843B-59DD693E4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50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B4EA-20FA-744A-8ADA-40883F1F881E}" type="datetimeFigureOut">
              <a:rPr lang="nl-NL" smtClean="0"/>
              <a:t>1-6-2016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923E8-3AA1-694C-843B-59DD693E4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35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yI2Vos_Nh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PP_Siri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P_Siriz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9" y="1425287"/>
            <a:ext cx="7128000" cy="416205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15999" y="5817269"/>
            <a:ext cx="347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bg1">
                    <a:lumMod val="50000"/>
                  </a:schemeClr>
                </a:solidFill>
              </a:rPr>
              <a:t>Bekijk het filmpje op: https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://youtu.be/G7f2pZPlxCs</a:t>
            </a:r>
          </a:p>
        </p:txBody>
      </p:sp>
    </p:spTree>
    <p:extLst>
      <p:ext uri="{BB962C8B-B14F-4D97-AF65-F5344CB8AC3E}">
        <p14:creationId xmlns:p14="http://schemas.microsoft.com/office/powerpoint/2010/main" val="26685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16740" y="917446"/>
            <a:ext cx="4112849" cy="1299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800" dirty="0" err="1" smtClean="0">
                <a:solidFill>
                  <a:srgbClr val="652F6B"/>
                </a:solidFill>
                <a:latin typeface="Caecilia Bold"/>
                <a:cs typeface="Caecilia Bold"/>
              </a:rPr>
              <a:t>Hoofstuk</a:t>
            </a:r>
            <a:r>
              <a:rPr lang="nl-NL" sz="3800" dirty="0" smtClean="0">
                <a:solidFill>
                  <a:srgbClr val="652F6B"/>
                </a:solidFill>
                <a:latin typeface="Caecilia Bold"/>
                <a:cs typeface="Caecilia Bold"/>
              </a:rPr>
              <a:t> 3 </a:t>
            </a:r>
            <a:r>
              <a:rPr lang="nl-NL" sz="2400" dirty="0" smtClean="0">
                <a:solidFill>
                  <a:srgbClr val="652F6B"/>
                </a:solidFill>
                <a:latin typeface="Caecilia Bold"/>
                <a:cs typeface="Caecilia Bold"/>
              </a:rPr>
              <a:t/>
            </a:r>
            <a:br>
              <a:rPr lang="nl-NL" sz="2400" dirty="0" smtClean="0">
                <a:solidFill>
                  <a:srgbClr val="652F6B"/>
                </a:solidFill>
                <a:latin typeface="Caecilia Bold"/>
                <a:cs typeface="Caecilia Bold"/>
              </a:rPr>
            </a:br>
            <a:r>
              <a:rPr lang="nl-NL" sz="2000" dirty="0" smtClean="0">
                <a:solidFill>
                  <a:srgbClr val="652F6B"/>
                </a:solidFill>
                <a:latin typeface="Caecilia Light"/>
                <a:cs typeface="Caecilia Light"/>
              </a:rPr>
              <a:t>Titel</a:t>
            </a:r>
            <a:endParaRPr lang="nl-NL" sz="2000" dirty="0">
              <a:solidFill>
                <a:srgbClr val="652F6B"/>
              </a:solidFill>
              <a:latin typeface="Caecilia Light"/>
              <a:cs typeface="Caecilia Light"/>
            </a:endParaRPr>
          </a:p>
        </p:txBody>
      </p:sp>
      <p:pic>
        <p:nvPicPr>
          <p:cNvPr id="3" name="Afbeelding 2" descr="PP_Siriz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80" y="2479676"/>
            <a:ext cx="5712733" cy="9202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8" r="351"/>
          <a:stretch/>
        </p:blipFill>
        <p:spPr>
          <a:xfrm>
            <a:off x="1582680" y="4778788"/>
            <a:ext cx="5679740" cy="99090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80" y="1311272"/>
            <a:ext cx="5721018" cy="94735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73" y="3688620"/>
            <a:ext cx="5787540" cy="9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10</Words>
  <Application>Microsoft Office PowerPoint</Application>
  <PresentationFormat>Diavoorstelling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Office-thema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Ivonne Hulsink</dc:creator>
  <cp:lastModifiedBy>j.huzen</cp:lastModifiedBy>
  <cp:revision>26</cp:revision>
  <dcterms:created xsi:type="dcterms:W3CDTF">2015-06-18T12:13:59Z</dcterms:created>
  <dcterms:modified xsi:type="dcterms:W3CDTF">2016-06-01T10:10:48Z</dcterms:modified>
</cp:coreProperties>
</file>